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8" r:id="rId4"/>
    <p:sldId id="259" r:id="rId5"/>
    <p:sldId id="260" r:id="rId6"/>
    <p:sldId id="257" r:id="rId7"/>
    <p:sldId id="261" r:id="rId8"/>
    <p:sldId id="263" r:id="rId9"/>
    <p:sldId id="262" r:id="rId10"/>
    <p:sldId id="264" r:id="rId11"/>
    <p:sldId id="265" r:id="rId12"/>
    <p:sldId id="266" r:id="rId13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0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3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1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1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7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2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6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66B7-7B63-4FFD-8676-646B863C461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E55B-4C0E-4FC4-83B2-1E7A89FE3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4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8265" y="1033154"/>
            <a:ext cx="2513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316" y="225631"/>
            <a:ext cx="745968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Центр развития ребёнка- д/с «Сказка»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Проект на тему «Мамин день»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Выполнила воспитатель: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2019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4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8265" y="1033154"/>
            <a:ext cx="2513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4436" y="95003"/>
            <a:ext cx="744582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Художественно- эстетическое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</a:p>
          <a:p>
            <a:pPr algn="just"/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Развитие музыкально – художественной деятельности детей;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продолжать знакомить детей и родителей с нетрадиционными методами рисования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пальчиковое,тампонография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);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Вызывать положительные эмоции при создании подарка для мамы, желание его сделать;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Воспитывать аккуратность, усидчивость.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- Лепка  «Печенье для мамы» (тесто)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- Рисование (Изготовление поздравительной открытки).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- Разучивание  песен о маме и бабушке;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0" y="3847605"/>
            <a:ext cx="2933205" cy="2660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3847605"/>
            <a:ext cx="2968831" cy="26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8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8265" y="1033154"/>
            <a:ext cx="2513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8" y="783771"/>
            <a:ext cx="4429496" cy="3443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7570" y="95004"/>
            <a:ext cx="496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наших мамочек любимых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30" y="3431969"/>
            <a:ext cx="4085112" cy="32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8265" y="1033154"/>
            <a:ext cx="2513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646" y="617517"/>
            <a:ext cx="672786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 проекта: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 кругозор детей о празднике «мамин день»;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•Улучшилась развивающая предметно-пространственная среда: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литературой, фотографиями, иллюстрациями, стихотворениями, рассказами о мамах, загадками;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начала формироваться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активность, коммуникативные навыки;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Воспитанники и их родители приняли активное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 проекта.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проекта: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 уложиться в поставленные сроки реализации проекта.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2.Нежелание родителей сотрудничать с группой.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0692" y="843148"/>
            <a:ext cx="6994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Проектная деятельность на тему: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«Мамин день» в группе раннего возраста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8" y="1797254"/>
            <a:ext cx="8003969" cy="48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94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5662" y="415636"/>
            <a:ext cx="82771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воспитывать чувство глубокой любви и привязанности к самому близкому и родному человеку – маме; способствовать созданию тёплых взаимоотношений с семьёй. Развивать творческие способности у детей, желание преподносить маме подарки, самому дорогому человеку на земле, воспитывать уважение и заботу, оказывать бережное отношение, желание помочь.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обобщить знания детей дошкольного возраста о празднике «Мамин день»;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побудить детей выразить благодарность своим матерям за заботу через продуктивную деятельность (рисование, лепку);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углублению у детей чувства привязанности и любви к маме;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у детей доброжелательности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понимания, взаимопомощи по отношению к маме;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узы, семейные ценности через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Обогащение знаний детей о роли мамы в их жизни,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игровые ситуации, художественно- эстетическое развитие, наблюдения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заботливого, уважительного отношения к маме.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Совершенствование уровня накопленных практических навыков детей и родителей.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7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7575" y="95002"/>
            <a:ext cx="69233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Аннотация проекта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 воспитателем МАДОУ ЦРР д/с «Сказка»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Прытовой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О.А. В совместной деятельности участвовали дети 2-3 лет, их родители и воспитатель.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Основными формами работы проекта являются: игровые беседы с элементами движений, игры- ситуации, чтение художественных произведений, д/и, рассматривание иллюстраций, ситуативные разговоры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а так же участие родителей, которые помогли подготовить фотографии для стенгазеты.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Сотрудничество с семьёй позволяет более успешно реализовать поставленные задачи,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семье дети приобретают первоначальный опыт общения.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56" y="3526971"/>
            <a:ext cx="4583875" cy="30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3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0695" y="213757"/>
            <a:ext cx="69470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Этапы реализации проекта: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I этап – подготовительный;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II этап – основной (практический);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III этап – заключительный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1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Обсуждение цели, задачи с детьми и родителями;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Создание необходимых условий для реализации проекта;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Пополнение развивающей среды, подбор игрушек, дидактических игр, иллюстрированный материал, художественную литературу;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Перспективное планирование проекта;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Разработка и пополнение методических материалов по проблеме.</a:t>
            </a:r>
            <a:endParaRPr lang="ru-RU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6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177" y="332509"/>
            <a:ext cx="770708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разработала в соответствии с образовательными областями: познавательное развитие, социально- коммуникативное, речевое, художественно- эстетическое и физическое.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 Тема «Мамин день»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рассказать детям зачем нужна мама человеку, способствовать созданию тёплых взаимоотношений с семьёй, привлечь к изготовлению подарка для мамы, помочь детям отвечать на вопросы воспитателя.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План мероприятий: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«Скоро, скоро мамин день», «Как я маме помогаю», «Кем работает моя мама?»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Сит. беседы: «Какой подарок для мамы лучший?», «Ласковые слова»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«Козлята и волк»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И/С «Помоги маме сварить суп» «Куклы обедают» «Укладываем Любу спать»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«Один – много», «Чей малыш?», «Назови ласково»,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«Разрезные картинки» , «Шнуровки»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из личного опыта «Про маму» , «Что же маме подарить?»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1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8265" y="1033154"/>
            <a:ext cx="2513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7549" y="243511"/>
            <a:ext cx="761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коммуникативное развитие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4436" y="866899"/>
            <a:ext cx="720832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способствовать формированию представлений у детей о празднике мамин день; воспитывать любовь и уважение к маме, бабушке, девочкам, воспитателям.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познавательного интереса к празднику день матери;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представление о семье, о роли мамы в их жизни;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чувства любви и уважения к матери, желание помогать ей;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Укреплять связи дошкольного учреждения с семьёй;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3728852"/>
            <a:ext cx="3348841" cy="2956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58" y="3728852"/>
            <a:ext cx="3574473" cy="29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8265" y="1033154"/>
            <a:ext cx="2513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5070" y="783771"/>
            <a:ext cx="68995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способствовать формированию представлений у детей о празднике мамин день; воспитывать любовь и уважение к маме, бабушке, девочкам, воспитателям.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представление о семье, о роли мамы в их жизни;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чувства любви и уважения к матери, желание помогать ей;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Укреплять связи дошкольного учреждения с семьёй;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звуковой культуры речи;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закрепление и активизация словаря;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грамматического строя речи;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 (диалогической, монологической речи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Чтение детской литературы:</a:t>
            </a:r>
          </a:p>
          <a:p>
            <a:pPr lvl="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• 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Н.Саконская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«Разговор о маме»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И.Косяков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«Всё она»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О.Высотская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«Подарок маме»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Я.Аким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«Мама»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               Игра- ситуация «Мама согревает»</a:t>
            </a:r>
          </a:p>
          <a:p>
            <a:pPr marL="342900" indent="-342900" algn="just">
              <a:buFontTx/>
              <a:buChar char="-"/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579" y="498764"/>
            <a:ext cx="3988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Речевое развитие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0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8265" y="1033154"/>
            <a:ext cx="2513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1304" y="178131"/>
            <a:ext cx="40138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Физическое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Сохранение и укрепление физического и психического здоровья детей;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Воспитание культурно – гигиенических навыков;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Формирование первичных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представлений 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здоровом образе жизни;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Развитие физических качеств;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Накопление и обогащение двигательного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опыта у детей.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• Подвижные игры: «Воробушки и кот», «Сделай фигуру», «Мама курочка и цыплята»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  Пальчиковая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гимнастика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:«Наши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мамы», «Помощники», «Семья».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Физминутка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: «Дружат в нашей группе девочки и мальчики»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• Гимнастика после сна «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Хомка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хомка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, хомячок»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16" y="178130"/>
            <a:ext cx="3610100" cy="2743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16" y="3515096"/>
            <a:ext cx="3610100" cy="293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403</Words>
  <Application>Microsoft Office PowerPoint</Application>
  <PresentationFormat>Лист A4 (210x297 мм)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28</cp:revision>
  <dcterms:created xsi:type="dcterms:W3CDTF">2019-02-18T10:43:58Z</dcterms:created>
  <dcterms:modified xsi:type="dcterms:W3CDTF">2019-04-21T06:21:58Z</dcterms:modified>
</cp:coreProperties>
</file>